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7" r:id="rId11"/>
    <p:sldId id="265" r:id="rId12"/>
    <p:sldId id="269" r:id="rId13"/>
    <p:sldId id="270" r:id="rId14"/>
    <p:sldId id="268" r:id="rId15"/>
    <p:sldId id="271" r:id="rId16"/>
    <p:sldId id="27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8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34986-9AF1-EAEF-6E29-73A4EA69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731D3A3-CDB1-DE0C-1F8B-6EC9C5D87A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D652E4-F485-F953-C0E4-EA31315C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EDBB1B-928E-9D82-BD36-7FE280D0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8B510D-3C79-E888-4DBC-6234BC737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4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D8054-1CC0-AC21-F1D4-052F6529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47E029-6481-CEE9-04F2-8E1156AE9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FBAAC7-FE74-5B1F-36FA-9C7B99DE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94DE3F-B797-F3EC-8E58-A13B1F984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6E910B-8482-AAE1-6A39-ACDA95C9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63E9D7-AECE-BC2F-6243-A2A57DC83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817F7B-48AB-C373-4270-631A0A253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E218C2-DE96-0920-6DD4-38B173E7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9CC7F3-233E-3B7D-03A5-6BA266DB2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22272C-1DB4-8894-F349-5D617A6F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13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BBAFC-A3AA-AE79-1D7D-9A8DD7F1D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7DED29-6C74-AD5C-EDE4-9F53D2CE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40658D-CB32-2C43-251D-5794FF65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D324D8-9159-032A-538C-63E7321FC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C83D5B-41C6-EE71-9871-03B300F6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3F6EC-0B04-3A95-E8FD-DBAC6F00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CD583E-2B5F-E429-F0B8-81A03A219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962FCA-71AE-7000-1015-9B7143D03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4AC95F-61F1-F5CF-7C34-7AA5789D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9993BC-DC53-AD21-7408-FF66DB1A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0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EA71C-F1DB-B526-C7A1-BFA409A8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045D9C-8363-9C16-2F0D-C5E20B2A6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B96B20-2F03-6FE1-5612-F0F19BED8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C6FED1-748E-A4D5-4B29-272F6B2E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C59ADE-E2D1-648E-58C3-5AEA650A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A02C76-A343-C2DE-1A3B-D6688FEA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97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589B1-8D6D-FD7D-EC8D-83681F62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B03C72-680E-89EC-443D-0613FCEF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A93018-4E50-D392-96DA-C6D1C2307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2ED471-3631-6F1F-E9E5-35B89291F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98D8EC2-9017-778D-D3A2-AD1F9F474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21B5DD-14CC-A673-B195-14B127D6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ED22948-9FC7-6E06-7110-996188671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48CF13-A8CD-33EB-481A-BA1E458E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50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2DD63-67A8-4524-E819-5887ACA1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CACB6E-DB1E-A815-C33A-F18C0A72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6AC2DE-5D02-DAAB-C573-A975F3986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6C2303-EA33-99CE-D58E-E734A94E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04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D59215-735C-0678-6ACE-6CAF89EA5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806E41-EE8C-8CA4-55D9-825B54F07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E7EE95-7A74-1ACF-5B9C-1A55576A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05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39439-AE51-C979-F531-9707DCC8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93B2AC-4EFB-0AA2-B6E9-D3CC1B7D0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BB6DBA-5BD5-5003-2E97-3ED7CC901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8BED16B-C025-289F-1818-82352614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9036F5-07D0-D05F-3728-A454524B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42BF5F-8EF0-557F-B5EF-39A7308E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883B8-2D39-D6B0-54B7-F422C886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FD7428-776F-1C34-878B-BF6800E9C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948889-41D4-390A-517D-4C087A366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3F3907-0FC6-70A4-F8DE-B34A9047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FD9631-1406-F847-1173-47D6193D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92ECDD-EEC4-62C2-70E9-56E684F1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0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D25A109-05C7-C8AF-7E1C-3B69C41F0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FD0509-87B1-C9BF-8C8B-D2F55AF0B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91BFA3-6E06-6673-D3AC-59A7B7E1C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C47184-447D-4451-9006-05BB4336D7D6}" type="datetimeFigureOut">
              <a:rPr lang="cs-CZ" smtClean="0"/>
              <a:t>10.03.2026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E2C6BE-5226-1894-436F-119C14A5DA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B8679C-1D03-E4B9-716E-3BEB73A25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B5822-23CA-4B90-A8EE-B9FBF6F6F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3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lomouc.op.cz/" TargetMode="External"/><Relationship Id="rId4" Type="http://schemas.openxmlformats.org/officeDocument/2006/relationships/hyperlink" Target="https://praha.op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A6CBCD-34E8-B8AA-A20F-7CD3EAD1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0622"/>
            <a:ext cx="9144000" cy="2387600"/>
          </a:xfrm>
        </p:spPr>
        <p:txBody>
          <a:bodyPr/>
          <a:lstStyle/>
          <a:p>
            <a:r>
              <a:rPr lang="cs-CZ" dirty="0"/>
              <a:t>Nový web </a:t>
            </a:r>
            <a:br>
              <a:rPr lang="cs-CZ" dirty="0"/>
            </a:br>
            <a:r>
              <a:rPr lang="cs-CZ" dirty="0"/>
              <a:t>Kláštera dominikánů Plzeň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9AFBC3-B8F7-8CC2-BE12-0293A5FE8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19"/>
            <a:ext cx="9144000" cy="188711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Ještě před Velikonocemi dojde ke zveřejnění nového webu.</a:t>
            </a:r>
          </a:p>
          <a:p>
            <a:r>
              <a:rPr lang="cs-CZ" dirty="0"/>
              <a:t>Prosíme o vaši trpělivost, tento návod vám to snad ulehčí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A po týdnu to už snad bude v pohodě!</a:t>
            </a:r>
          </a:p>
          <a:p>
            <a:r>
              <a:rPr lang="cs-CZ" sz="3900" dirty="0">
                <a:sym typeface="Wingdings" panose="05000000000000000000" pitchFamily="2" charset="2"/>
              </a:rPr>
              <a:t></a:t>
            </a:r>
            <a:r>
              <a:rPr lang="cs-CZ" dirty="0">
                <a:sym typeface="Wingdings" panose="05000000000000000000" pitchFamily="2" charset="2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921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773D59D-0A9A-B9B1-D894-54687769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858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B67E0A74-9BE2-F29E-62E9-93ADFA49F3E0}"/>
              </a:ext>
            </a:extLst>
          </p:cNvPr>
          <p:cNvSpPr/>
          <p:nvPr/>
        </p:nvSpPr>
        <p:spPr>
          <a:xfrm>
            <a:off x="7382188" y="993149"/>
            <a:ext cx="4273900" cy="705023"/>
          </a:xfrm>
          <a:prstGeom prst="wedgeRoundRectCallout">
            <a:avLst>
              <a:gd name="adj1" fmla="val -26968"/>
              <a:gd name="adj2" fmla="val -118403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Novinky naleznete v nabídce „Aktuality“</a:t>
            </a:r>
          </a:p>
        </p:txBody>
      </p:sp>
    </p:spTree>
    <p:extLst>
      <p:ext uri="{BB962C8B-B14F-4D97-AF65-F5344CB8AC3E}">
        <p14:creationId xmlns:p14="http://schemas.microsoft.com/office/powerpoint/2010/main" val="21762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A1E11BB-D009-2FEC-1CAE-868930BA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1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A06ECEF5-B9EE-73BB-3D20-9BDF604A304F}"/>
              </a:ext>
            </a:extLst>
          </p:cNvPr>
          <p:cNvSpPr/>
          <p:nvPr/>
        </p:nvSpPr>
        <p:spPr>
          <a:xfrm>
            <a:off x="241161" y="1761684"/>
            <a:ext cx="3305907" cy="1355741"/>
          </a:xfrm>
          <a:prstGeom prst="wedgeRoundRectCallout">
            <a:avLst>
              <a:gd name="adj1" fmla="val 93641"/>
              <a:gd name="adj2" fmla="val 13414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Chcete-li zobrazit celý text aktuality, klikněte na nabídku „Více“</a:t>
            </a:r>
          </a:p>
        </p:txBody>
      </p:sp>
    </p:spTree>
    <p:extLst>
      <p:ext uri="{BB962C8B-B14F-4D97-AF65-F5344CB8AC3E}">
        <p14:creationId xmlns:p14="http://schemas.microsoft.com/office/powerpoint/2010/main" val="36708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AB41E0D-881B-0EDB-A096-0C9AC76B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24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2AC13B5A-34DF-9B02-B6C6-C904DB8A61CE}"/>
              </a:ext>
            </a:extLst>
          </p:cNvPr>
          <p:cNvSpPr/>
          <p:nvPr/>
        </p:nvSpPr>
        <p:spPr>
          <a:xfrm>
            <a:off x="5978769" y="3982370"/>
            <a:ext cx="5707463" cy="901130"/>
          </a:xfrm>
          <a:prstGeom prst="wedgeRoundRectCallout">
            <a:avLst>
              <a:gd name="adj1" fmla="val 24036"/>
              <a:gd name="adj2" fmla="val 4076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K aktualitám se dostanete také hned z úvodní stránky, </a:t>
            </a:r>
          </a:p>
          <a:p>
            <a:r>
              <a:rPr lang="cs-CZ" dirty="0"/>
              <a:t>když ji posunete směrem nahoru.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FEB9D5BD-F447-08EE-8A66-6A0FA996D6DF}"/>
              </a:ext>
            </a:extLst>
          </p:cNvPr>
          <p:cNvCxnSpPr>
            <a:cxnSpLocks/>
          </p:cNvCxnSpPr>
          <p:nvPr/>
        </p:nvCxnSpPr>
        <p:spPr>
          <a:xfrm flipV="1">
            <a:off x="5365820" y="933218"/>
            <a:ext cx="0" cy="395028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9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510A395-3375-911F-155A-1E61B2A57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Řečová bublina: obdélníkový bublinový popisek se zakulacenými rohy 2">
            <a:extLst>
              <a:ext uri="{FF2B5EF4-FFF2-40B4-BE49-F238E27FC236}">
                <a16:creationId xmlns:a16="http://schemas.microsoft.com/office/drawing/2014/main" id="{91094BB3-5AA9-549E-B90F-0DB845802E33}"/>
              </a:ext>
            </a:extLst>
          </p:cNvPr>
          <p:cNvSpPr/>
          <p:nvPr/>
        </p:nvSpPr>
        <p:spPr>
          <a:xfrm>
            <a:off x="669889" y="3193738"/>
            <a:ext cx="5727562" cy="1046666"/>
          </a:xfrm>
          <a:prstGeom prst="wedgeRoundRectCallout">
            <a:avLst>
              <a:gd name="adj1" fmla="val 103437"/>
              <a:gd name="adj2" fmla="val -310051"/>
              <a:gd name="adj3" fmla="val 16667"/>
            </a:avLst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 nabídkách „Farnost“, „Klášter“ a „Historie“ naleznete další údaje týkající se farnosti, kostela a kláštera. </a:t>
            </a:r>
          </a:p>
          <a:p>
            <a:r>
              <a:rPr lang="cs-CZ" dirty="0"/>
              <a:t>(údaje se postupně doplňují, díky za trpělivost)</a:t>
            </a:r>
          </a:p>
        </p:txBody>
      </p:sp>
    </p:spTree>
    <p:extLst>
      <p:ext uri="{BB962C8B-B14F-4D97-AF65-F5344CB8AC3E}">
        <p14:creationId xmlns:p14="http://schemas.microsoft.com/office/powerpoint/2010/main" val="19770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BB3F427-90DD-154A-B7D3-D260E692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018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4EAD8C0-9D8C-07FC-52F2-774094318702}"/>
              </a:ext>
            </a:extLst>
          </p:cNvPr>
          <p:cNvSpPr/>
          <p:nvPr/>
        </p:nvSpPr>
        <p:spPr>
          <a:xfrm>
            <a:off x="4257151" y="856184"/>
            <a:ext cx="5727562" cy="886692"/>
          </a:xfrm>
          <a:prstGeom prst="wedgeRoundRectCallout">
            <a:avLst>
              <a:gd name="adj1" fmla="val 75543"/>
              <a:gd name="adj2" fmla="val -946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 nabídce „Kontakty“ naleznete potřebné informace o klášteru, farnosti i bratřích v komunitě.</a:t>
            </a:r>
          </a:p>
        </p:txBody>
      </p:sp>
    </p:spTree>
    <p:extLst>
      <p:ext uri="{BB962C8B-B14F-4D97-AF65-F5344CB8AC3E}">
        <p14:creationId xmlns:p14="http://schemas.microsoft.com/office/powerpoint/2010/main" val="36962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484A0C-6CE6-DF55-EDED-2A52E6300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78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B48EE9FA-EE10-775B-8312-36D3458AFEA4}"/>
              </a:ext>
            </a:extLst>
          </p:cNvPr>
          <p:cNvSpPr/>
          <p:nvPr/>
        </p:nvSpPr>
        <p:spPr>
          <a:xfrm>
            <a:off x="2311120" y="2242076"/>
            <a:ext cx="3784879" cy="1315040"/>
          </a:xfrm>
          <a:prstGeom prst="wedgeRoundRectCallout">
            <a:avLst>
              <a:gd name="adj1" fmla="val 127689"/>
              <a:gd name="adj2" fmla="val 10151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 dolní části stránky naleznete zajímavé doporučené odkazy, které by vás mohly zajímat.</a:t>
            </a:r>
          </a:p>
        </p:txBody>
      </p:sp>
    </p:spTree>
    <p:extLst>
      <p:ext uri="{BB962C8B-B14F-4D97-AF65-F5344CB8AC3E}">
        <p14:creationId xmlns:p14="http://schemas.microsoft.com/office/powerpoint/2010/main" val="362968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452D2F7-6D69-D7AE-1CC0-E07A69BDA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83" y="449824"/>
            <a:ext cx="5400000" cy="26017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7C046E-EBF6-025C-EE51-09A3DDE6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683" y="3429000"/>
            <a:ext cx="5400000" cy="2612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58224370-AFB2-9010-DCF0-12E7349B3193}"/>
              </a:ext>
            </a:extLst>
          </p:cNvPr>
          <p:cNvSpPr/>
          <p:nvPr/>
        </p:nvSpPr>
        <p:spPr>
          <a:xfrm>
            <a:off x="773722" y="805160"/>
            <a:ext cx="3784879" cy="2169151"/>
          </a:xfrm>
          <a:prstGeom prst="wedgeRoundRectCallout">
            <a:avLst>
              <a:gd name="adj1" fmla="val 27866"/>
              <a:gd name="adj2" fmla="val 4955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DOBRÁ ZPRÁVA:</a:t>
            </a:r>
          </a:p>
          <a:p>
            <a:pPr algn="ctr"/>
            <a:endParaRPr lang="cs-CZ" sz="1050" dirty="0"/>
          </a:p>
          <a:p>
            <a:pPr algn="ctr"/>
            <a:r>
              <a:rPr lang="cs-CZ" b="1" dirty="0"/>
              <a:t>UŽ SE DOBŘE VYZNÁTE I NA WEBU DOMINIKÁNSKÝCH KLÁŠTERŮ V PRAZE A V OLOMOUCI!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A9D6F6-F4AE-9346-50E3-763530BA9B82}"/>
              </a:ext>
            </a:extLst>
          </p:cNvPr>
          <p:cNvSpPr txBox="1"/>
          <p:nvPr/>
        </p:nvSpPr>
        <p:spPr>
          <a:xfrm>
            <a:off x="773722" y="3908809"/>
            <a:ext cx="33661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hlinkClick r:id="rId4"/>
              </a:rPr>
              <a:t>praha.op.cz</a:t>
            </a:r>
            <a:endParaRPr lang="cs-CZ" sz="2800" dirty="0"/>
          </a:p>
          <a:p>
            <a:pPr algn="ctr"/>
            <a:endParaRPr lang="cs-CZ" sz="1100" dirty="0"/>
          </a:p>
          <a:p>
            <a:pPr algn="ctr"/>
            <a:r>
              <a:rPr lang="cs-CZ" sz="2800" dirty="0">
                <a:hlinkClick r:id="rId5"/>
              </a:rPr>
              <a:t>olomouc.op.cz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43282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4F91E3B-4775-A8C0-585E-EA771132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33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619A027-45BF-C209-78B5-0853EF14C35B}"/>
              </a:ext>
            </a:extLst>
          </p:cNvPr>
          <p:cNvSpPr/>
          <p:nvPr/>
        </p:nvSpPr>
        <p:spPr>
          <a:xfrm>
            <a:off x="763675" y="399911"/>
            <a:ext cx="3677696" cy="815939"/>
          </a:xfrm>
          <a:prstGeom prst="wedgeRoundRectCallout">
            <a:avLst>
              <a:gd name="adj1" fmla="val 75342"/>
              <a:gd name="adj2" fmla="val -48154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Úvodní stránka obsahuje v horní liště základní menu.</a:t>
            </a:r>
          </a:p>
        </p:txBody>
      </p:sp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01725F77-7F82-5F11-BD1B-ECF53167F71E}"/>
              </a:ext>
            </a:extLst>
          </p:cNvPr>
          <p:cNvSpPr/>
          <p:nvPr/>
        </p:nvSpPr>
        <p:spPr>
          <a:xfrm>
            <a:off x="763675" y="2924857"/>
            <a:ext cx="3677696" cy="1355741"/>
          </a:xfrm>
          <a:prstGeom prst="wedgeRoundRectCallout">
            <a:avLst>
              <a:gd name="adj1" fmla="val 138730"/>
              <a:gd name="adj2" fmla="val -91907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Kromě toho obsahuje </a:t>
            </a:r>
            <a:r>
              <a:rPr lang="cs-CZ" dirty="0" err="1"/>
              <a:t>info</a:t>
            </a:r>
            <a:r>
              <a:rPr lang="cs-CZ" dirty="0"/>
              <a:t>-rámeček o nejaktuálnějším dění buď v oblasti Bohoslužby nebo dalších Aktivit (Dění při kostele)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84FD9A74-8220-F669-A178-4CC64E16E9D8}"/>
              </a:ext>
            </a:extLst>
          </p:cNvPr>
          <p:cNvSpPr/>
          <p:nvPr/>
        </p:nvSpPr>
        <p:spPr>
          <a:xfrm>
            <a:off x="763675" y="4389725"/>
            <a:ext cx="3677696" cy="1034193"/>
          </a:xfrm>
          <a:prstGeom prst="wedgeRoundRectCallout">
            <a:avLst>
              <a:gd name="adj1" fmla="val 142828"/>
              <a:gd name="adj2" fmla="val 29251"/>
              <a:gd name="adj3" fmla="val 16667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Dole v rámečku je nabídka „Celý rozpis“, která vám ukáže další zveřejněné bohoslužby a aktivity.</a:t>
            </a:r>
          </a:p>
        </p:txBody>
      </p:sp>
    </p:spTree>
    <p:extLst>
      <p:ext uri="{BB962C8B-B14F-4D97-AF65-F5344CB8AC3E}">
        <p14:creationId xmlns:p14="http://schemas.microsoft.com/office/powerpoint/2010/main" val="1787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31217B-B990-640F-D8A1-1F64CEC3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459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85B10ABB-564C-3131-7DEE-4C68F1A0E925}"/>
              </a:ext>
            </a:extLst>
          </p:cNvPr>
          <p:cNvSpPr/>
          <p:nvPr/>
        </p:nvSpPr>
        <p:spPr>
          <a:xfrm>
            <a:off x="1959428" y="634217"/>
            <a:ext cx="3094892" cy="1355741"/>
          </a:xfrm>
          <a:prstGeom prst="wedgeRoundRectCallout">
            <a:avLst>
              <a:gd name="adj1" fmla="val 201412"/>
              <a:gd name="adj2" fmla="val 733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Když kliknete v </a:t>
            </a:r>
            <a:r>
              <a:rPr lang="cs-CZ" dirty="0" err="1"/>
              <a:t>info</a:t>
            </a:r>
            <a:r>
              <a:rPr lang="cs-CZ" dirty="0"/>
              <a:t>-rámečku na „Dění při kostele“</a:t>
            </a:r>
          </a:p>
        </p:txBody>
      </p:sp>
    </p:spTree>
    <p:extLst>
      <p:ext uri="{BB962C8B-B14F-4D97-AF65-F5344CB8AC3E}">
        <p14:creationId xmlns:p14="http://schemas.microsoft.com/office/powerpoint/2010/main" val="1322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7ECACB-9AD5-3D8C-4ACC-F1CA4598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62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BDAA9111-DFED-B164-81AA-0DD6ECFB9D5D}"/>
              </a:ext>
            </a:extLst>
          </p:cNvPr>
          <p:cNvSpPr/>
          <p:nvPr/>
        </p:nvSpPr>
        <p:spPr>
          <a:xfrm>
            <a:off x="221064" y="2103328"/>
            <a:ext cx="3677696" cy="1355741"/>
          </a:xfrm>
          <a:prstGeom prst="wedgeRoundRectCallout">
            <a:avLst>
              <a:gd name="adj1" fmla="val 101025"/>
              <a:gd name="adj2" fmla="val -17047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Když kliknete na nabídku „Bohoslužby“, objeví se pořad bohoslužeb v kostele Panny Marie Růžencové.</a:t>
            </a:r>
          </a:p>
        </p:txBody>
      </p:sp>
    </p:spTree>
    <p:extLst>
      <p:ext uri="{BB962C8B-B14F-4D97-AF65-F5344CB8AC3E}">
        <p14:creationId xmlns:p14="http://schemas.microsoft.com/office/powerpoint/2010/main" val="41130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C09EED-4DE7-BDDB-EAE8-302F33401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63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4D9D687F-737C-2F66-83BF-919AECF2CC83}"/>
              </a:ext>
            </a:extLst>
          </p:cNvPr>
          <p:cNvSpPr/>
          <p:nvPr/>
        </p:nvSpPr>
        <p:spPr>
          <a:xfrm>
            <a:off x="251209" y="1520524"/>
            <a:ext cx="3677696" cy="1355741"/>
          </a:xfrm>
          <a:prstGeom prst="wedgeRoundRectCallout">
            <a:avLst>
              <a:gd name="adj1" fmla="val 198292"/>
              <a:gd name="adj2" fmla="val -3780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Chcete-li zobrazit všechny bohoslužby i mimo kostel PMR, klikněte na nabídku „Hlavní“ a zvolte nabídku „Vše“.</a:t>
            </a:r>
          </a:p>
        </p:txBody>
      </p:sp>
    </p:spTree>
    <p:extLst>
      <p:ext uri="{BB962C8B-B14F-4D97-AF65-F5344CB8AC3E}">
        <p14:creationId xmlns:p14="http://schemas.microsoft.com/office/powerpoint/2010/main" val="422663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2B12FE6-90BC-201E-F1C8-4FF92FC4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539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BC3AC4E5-62C7-1881-0D1A-881A9A587F2D}"/>
              </a:ext>
            </a:extLst>
          </p:cNvPr>
          <p:cNvSpPr/>
          <p:nvPr/>
        </p:nvSpPr>
        <p:spPr>
          <a:xfrm>
            <a:off x="311499" y="1399944"/>
            <a:ext cx="3677696" cy="1355741"/>
          </a:xfrm>
          <a:prstGeom prst="wedgeRoundRectCallout">
            <a:avLst>
              <a:gd name="adj1" fmla="val 235177"/>
              <a:gd name="adj2" fmla="val -3632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Chcete-li stáhnout rozpis bohoslužeb v PDF (např. k tisku), klikněte na „Stáhnout PDF“</a:t>
            </a:r>
          </a:p>
        </p:txBody>
      </p:sp>
    </p:spTree>
    <p:extLst>
      <p:ext uri="{BB962C8B-B14F-4D97-AF65-F5344CB8AC3E}">
        <p14:creationId xmlns:p14="http://schemas.microsoft.com/office/powerpoint/2010/main" val="2737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04D8E93-04AC-494A-038E-BC39B969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6097" y="157592"/>
            <a:ext cx="5327720" cy="65428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68BDC3E4-B9BF-269E-FC43-5D4F653BABBE}"/>
              </a:ext>
            </a:extLst>
          </p:cNvPr>
          <p:cNvSpPr/>
          <p:nvPr/>
        </p:nvSpPr>
        <p:spPr>
          <a:xfrm>
            <a:off x="693335" y="1868993"/>
            <a:ext cx="3295859" cy="886692"/>
          </a:xfrm>
          <a:prstGeom prst="wedgeRoundRectCallout">
            <a:avLst>
              <a:gd name="adj1" fmla="val 124315"/>
              <a:gd name="adj2" fmla="val -16486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Vygenerovaný soubor bude vypadat takto:</a:t>
            </a:r>
          </a:p>
        </p:txBody>
      </p:sp>
    </p:spTree>
    <p:extLst>
      <p:ext uri="{BB962C8B-B14F-4D97-AF65-F5344CB8AC3E}">
        <p14:creationId xmlns:p14="http://schemas.microsoft.com/office/powerpoint/2010/main" val="9050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4B72339-136A-1284-01C2-32A9F80A8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0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34F5115A-CEF7-E876-9BBE-B14179AA6135}"/>
              </a:ext>
            </a:extLst>
          </p:cNvPr>
          <p:cNvSpPr/>
          <p:nvPr/>
        </p:nvSpPr>
        <p:spPr>
          <a:xfrm>
            <a:off x="311499" y="1399944"/>
            <a:ext cx="3677696" cy="1355741"/>
          </a:xfrm>
          <a:prstGeom prst="wedgeRoundRectCallout">
            <a:avLst>
              <a:gd name="adj1" fmla="val 123428"/>
              <a:gd name="adj2" fmla="val -11933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K zobrazení dalších aktivit mimo bohoslužeb klikněte na nabídku „Aktivity“</a:t>
            </a:r>
          </a:p>
        </p:txBody>
      </p:sp>
    </p:spTree>
    <p:extLst>
      <p:ext uri="{BB962C8B-B14F-4D97-AF65-F5344CB8AC3E}">
        <p14:creationId xmlns:p14="http://schemas.microsoft.com/office/powerpoint/2010/main" val="33148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FDF456F-BB26-032A-EAD9-6AE48A885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901"/>
            <a:ext cx="12192000" cy="59343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90DAAADB-9E95-A539-3666-6AF5AC07B72D}"/>
              </a:ext>
            </a:extLst>
          </p:cNvPr>
          <p:cNvSpPr/>
          <p:nvPr/>
        </p:nvSpPr>
        <p:spPr>
          <a:xfrm>
            <a:off x="3232219" y="701747"/>
            <a:ext cx="5727562" cy="886692"/>
          </a:xfrm>
          <a:prstGeom prst="wedgeRoundRectCallout">
            <a:avLst>
              <a:gd name="adj1" fmla="val 27122"/>
              <a:gd name="adj2" fmla="val -91206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V nabídce „Ohlášky“ si můžete stáhnout aktuální ohlášky a rozpis, případně leták s programem na dotyčný měsíc.</a:t>
            </a:r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2EC37F82-328A-66F9-5697-01C059598707}"/>
              </a:ext>
            </a:extLst>
          </p:cNvPr>
          <p:cNvSpPr/>
          <p:nvPr/>
        </p:nvSpPr>
        <p:spPr>
          <a:xfrm>
            <a:off x="251209" y="4334063"/>
            <a:ext cx="3677696" cy="1355741"/>
          </a:xfrm>
          <a:prstGeom prst="wedgeRoundRectCallout">
            <a:avLst>
              <a:gd name="adj1" fmla="val -35042"/>
              <a:gd name="adj2" fmla="val -10524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Chcete-li nahlédnout do starších dokumentů, klikněte na příslušnou nabídku postranního menu.</a:t>
            </a:r>
          </a:p>
        </p:txBody>
      </p:sp>
    </p:spTree>
    <p:extLst>
      <p:ext uri="{BB962C8B-B14F-4D97-AF65-F5344CB8AC3E}">
        <p14:creationId xmlns:p14="http://schemas.microsoft.com/office/powerpoint/2010/main" val="38520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330</Words>
  <Application>Microsoft Office PowerPoint</Application>
  <PresentationFormat>Širokoúhlá obrazovka</PresentationFormat>
  <Paragraphs>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Wingdings</vt:lpstr>
      <vt:lpstr>Motiv Office</vt:lpstr>
      <vt:lpstr>Nový web  Kláštera dominikánů Plzeň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Antonín Krasucki</dc:creator>
  <cp:lastModifiedBy>Antonín Krasucki</cp:lastModifiedBy>
  <cp:revision>1</cp:revision>
  <dcterms:created xsi:type="dcterms:W3CDTF">2026-03-10T18:30:50Z</dcterms:created>
  <dcterms:modified xsi:type="dcterms:W3CDTF">2026-03-10T20:36:04Z</dcterms:modified>
</cp:coreProperties>
</file>